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uthor and Dat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Presentation Tit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Presentation Subtit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\"/>
          <p:cNvSpPr txBox="1"/>
          <p:nvPr/>
        </p:nvSpPr>
        <p:spPr>
          <a:xfrm>
            <a:off x="4788544" y="5899150"/>
            <a:ext cx="53066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18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\</a:t>
            </a:r>
          </a:p>
        </p:txBody>
      </p:sp>
      <p:pic>
        <p:nvPicPr>
          <p:cNvPr id="175" name="Slide 16_9 - 1.png" descr="Slide 16_9 -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lide 16_9 - 1.png" descr="Slide 16_9 -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lide 16_9 - 17.png" descr="Slide 16_9 - 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lide 16_9 - 18.png" descr="Slide 16_9 - 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lide 16_9 - 19.png" descr="Slide 16_9 - 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lide 16_9 - 20.png" descr="Slide 16_9 - 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lide 16_9 - 21.png" descr="Slide 16_9 - 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lide 16_9 - 22.png" descr="Slide 16_9 - 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lide 16_9 - 24.png" descr="Slide 16_9 - 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lide 16_9 - 25.png" descr="Slide 16_9 - 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lide 16_9 - 23.png" descr="Slide 16_9 - 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lide 16_9 - 26.png" descr="Slide 16_9 - 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lide 16_9 - 8.png" descr="Slide 16_9 -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lide 16_9 - 27.png" descr="Slide 16_9 - 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lide 16_9 - 28.png" descr="Slide 16_9 - 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lide 16_9 - 29.png" descr="Slide 16_9 - 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lide 16_9 - 30.png" descr="Slide 16_9 - 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lide 16_9 - 31.png" descr="Slide 16_9 - 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lide 16_9 - 32.png" descr="Slide 16_9 - 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lide 16_9 - 33.png" descr="Slide 16_9 - 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lide 16_9 - 34.png" descr="Slide 16_9 - 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lide 16_9 - 35.png" descr="Slide 16_9 - 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lide 16_9 - 36.png" descr="Slide 16_9 - 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lide 16_9 - 10.png" descr="Slide 16_9 - 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lide 16_9 - 37.png" descr="Slide 16_9 - 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lide 16_9 - 38.png" descr="Slide 16_9 - 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lide 16_9 - 39.png" descr="Slide 16_9 - 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lide 16_9 - 40.png" descr="Slide 16_9 - 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lide 16_9 - 41.png" descr="Slide 16_9 - 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lide 16_9 - 42.png" descr="Slide 16_9 - 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lide 16_9 - 43.png" descr="Slide 16_9 - 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lide 16_9 - 44.png" descr="Slide 16_9 - 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lide 16_9 - 45.png" descr="Slide 16_9 - 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lide 16_9 - 46.png" descr="Slide 16_9 - 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Slide 16_9 - 46.png" descr="Slide 16_9 - 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lide 16_9 - 11.png" descr="Slide 16_9 -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lide 16_9 - 47.png" descr="Slide 16_9 - 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lide 16_9 - 47.png" descr="Slide 16_9 - 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lide 16_9 - 12.png" descr="Slide 16_9 -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lide 16_9 - 13.png" descr="Slide 16_9 - 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lide 16_9 - 14.png" descr="Slide 16_9 - 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lide 16_9 - 15.png" descr="Slide 16_9 - 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lide 16_9 - 16.png" descr="Slide 16_9 - 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lide 16_9 - 16.png" descr="Slide 16_9 - 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